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56" r:id="rId2"/>
  </p:sldIdLst>
  <p:sldSz cx="12192000" cy="6858000"/>
  <p:notesSz cx="6858000" cy="9144000"/>
  <p:embeddedFontLst>
    <p:embeddedFont>
      <p:font typeface="Calibri Light" panose="020F0302020204030204" pitchFamily="34" charset="0"/>
      <p:regular r:id="rId3"/>
      <p:italic r:id="rId4"/>
    </p:embeddedFont>
    <p:embeddedFont>
      <p:font typeface="휴먼엑스포" panose="02030504000101010101" pitchFamily="18" charset="-127"/>
      <p:regular r:id="rId5"/>
    </p:embeddedFont>
    <p:embeddedFont>
      <p:font typeface="맑은 고딕" panose="020B0503020000020004" pitchFamily="50" charset="-127"/>
      <p:regular r:id="rId6"/>
      <p:bold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ableStyles" Target="tableStyle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3BD4C-C084-46B6-B2C1-960AAD2A065A}" type="datetimeFigureOut">
              <a:rPr lang="ko-KR" altLang="en-US" smtClean="0"/>
              <a:t>2021-10-12(Tue)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F335-A499-4F89-A9AB-A46D2CF7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179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3BD4C-C084-46B6-B2C1-960AAD2A065A}" type="datetimeFigureOut">
              <a:rPr lang="ko-KR" altLang="en-US" smtClean="0"/>
              <a:t>2021-10-12(Tue)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F335-A499-4F89-A9AB-A46D2CF7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43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3BD4C-C084-46B6-B2C1-960AAD2A065A}" type="datetimeFigureOut">
              <a:rPr lang="ko-KR" altLang="en-US" smtClean="0"/>
              <a:t>2021-10-12(Tue)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F335-A499-4F89-A9AB-A46D2CF7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48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3BD4C-C084-46B6-B2C1-960AAD2A065A}" type="datetimeFigureOut">
              <a:rPr lang="ko-KR" altLang="en-US" smtClean="0"/>
              <a:t>2021-10-12(Tue)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F335-A499-4F89-A9AB-A46D2CF7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982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3BD4C-C084-46B6-B2C1-960AAD2A065A}" type="datetimeFigureOut">
              <a:rPr lang="ko-KR" altLang="en-US" smtClean="0"/>
              <a:t>2021-10-12(Tue)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F335-A499-4F89-A9AB-A46D2CF7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934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3BD4C-C084-46B6-B2C1-960AAD2A065A}" type="datetimeFigureOut">
              <a:rPr lang="ko-KR" altLang="en-US" smtClean="0"/>
              <a:t>2021-10-12(Tue)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F335-A499-4F89-A9AB-A46D2CF7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47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3BD4C-C084-46B6-B2C1-960AAD2A065A}" type="datetimeFigureOut">
              <a:rPr lang="ko-KR" altLang="en-US" smtClean="0"/>
              <a:t>2021-10-12(Tue)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F335-A499-4F89-A9AB-A46D2CF7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78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3BD4C-C084-46B6-B2C1-960AAD2A065A}" type="datetimeFigureOut">
              <a:rPr lang="ko-KR" altLang="en-US" smtClean="0"/>
              <a:t>2021-10-12(Tue)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F335-A499-4F89-A9AB-A46D2CF7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395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3BD4C-C084-46B6-B2C1-960AAD2A065A}" type="datetimeFigureOut">
              <a:rPr lang="ko-KR" altLang="en-US" smtClean="0"/>
              <a:t>2021-10-12(Tue)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F335-A499-4F89-A9AB-A46D2CF7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703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3BD4C-C084-46B6-B2C1-960AAD2A065A}" type="datetimeFigureOut">
              <a:rPr lang="ko-KR" altLang="en-US" smtClean="0"/>
              <a:t>2021-10-12(Tue)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F335-A499-4F89-A9AB-A46D2CF7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67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3BD4C-C084-46B6-B2C1-960AAD2A065A}" type="datetimeFigureOut">
              <a:rPr lang="ko-KR" altLang="en-US" smtClean="0"/>
              <a:t>2021-10-12(Tue)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F335-A499-4F89-A9AB-A46D2CF7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366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3BD4C-C084-46B6-B2C1-960AAD2A065A}" type="datetimeFigureOut">
              <a:rPr lang="ko-KR" altLang="en-US" smtClean="0"/>
              <a:t>2021-10-12(Tue)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9F335-A499-4F89-A9AB-A46D2CF7EC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942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CCDB68-C5AE-4384-AB6E-39F90179F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97" y="428"/>
            <a:ext cx="6349206" cy="6857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85774A-0F99-41A6-8C7C-9551F8901AE2}"/>
              </a:ext>
            </a:extLst>
          </p:cNvPr>
          <p:cNvSpPr txBox="1"/>
          <p:nvPr/>
        </p:nvSpPr>
        <p:spPr>
          <a:xfrm>
            <a:off x="4089307" y="675993"/>
            <a:ext cx="4013383" cy="769441"/>
          </a:xfrm>
          <a:prstGeom prst="rect">
            <a:avLst/>
          </a:prstGeom>
          <a:noFill/>
          <a:effectLst>
            <a:glow rad="419100">
              <a:schemeClr val="accent6">
                <a:lumMod val="60000"/>
                <a:lumOff val="40000"/>
                <a:alpha val="6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FF00"/>
                </a:solidFill>
                <a:effectLst>
                  <a:glow rad="12700">
                    <a:srgbClr val="0070C0">
                      <a:alpha val="65000"/>
                    </a:srgbClr>
                  </a:glo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처리 중</a:t>
            </a:r>
            <a:r>
              <a:rPr lang="ko-KR" altLang="en-US" sz="1500" b="1" dirty="0">
                <a:solidFill>
                  <a:srgbClr val="FFFF00"/>
                </a:solidFill>
                <a:effectLst>
                  <a:glow rad="25400">
                    <a:schemeClr val="accent6">
                      <a:lumMod val="60000"/>
                      <a:lumOff val="40000"/>
                      <a:alpha val="65000"/>
                    </a:schemeClr>
                  </a:glo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4000" b="1" dirty="0">
                <a:solidFill>
                  <a:schemeClr val="bg1"/>
                </a:solidFill>
                <a:effectLst>
                  <a:glow rad="12700">
                    <a:schemeClr val="accent4">
                      <a:lumMod val="60000"/>
                      <a:lumOff val="40000"/>
                      <a:alpha val="70000"/>
                    </a:schemeClr>
                  </a:glo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입니다</a:t>
            </a:r>
            <a:r>
              <a:rPr lang="en-US" altLang="ko-KR" sz="4000" b="1" dirty="0">
                <a:solidFill>
                  <a:schemeClr val="bg1"/>
                </a:solidFill>
                <a:effectLst>
                  <a:glow rad="12700">
                    <a:schemeClr val="accent4">
                      <a:lumMod val="60000"/>
                      <a:lumOff val="40000"/>
                      <a:alpha val="70000"/>
                    </a:schemeClr>
                  </a:glow>
                </a:effectLst>
                <a:latin typeface="휴먼엑스포" panose="02030504000101010101" pitchFamily="18" charset="-127"/>
                <a:ea typeface="휴먼엑스포" panose="02030504000101010101" pitchFamily="18" charset="-127"/>
              </a:rPr>
              <a:t>...</a:t>
            </a:r>
            <a:endParaRPr lang="ko-KR" altLang="en-US" sz="3200" dirty="0">
              <a:solidFill>
                <a:schemeClr val="bg1"/>
              </a:solidFill>
              <a:effectLst>
                <a:glow rad="12700">
                  <a:schemeClr val="accent4">
                    <a:lumMod val="60000"/>
                    <a:lumOff val="40000"/>
                    <a:alpha val="70000"/>
                  </a:schemeClr>
                </a:glow>
              </a:effectLst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7C2A6-6070-40FA-ADD5-AFCD4A7F7E63}"/>
              </a:ext>
            </a:extLst>
          </p:cNvPr>
          <p:cNvSpPr txBox="1"/>
          <p:nvPr/>
        </p:nvSpPr>
        <p:spPr>
          <a:xfrm>
            <a:off x="4089307" y="3949015"/>
            <a:ext cx="4013383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잠시만 기다려주세요</a:t>
            </a:r>
          </a:p>
        </p:txBody>
      </p:sp>
      <p:sp>
        <p:nvSpPr>
          <p:cNvPr id="2" name="구름 1">
            <a:extLst>
              <a:ext uri="{FF2B5EF4-FFF2-40B4-BE49-F238E27FC236}">
                <a16:creationId xmlns:a16="http://schemas.microsoft.com/office/drawing/2014/main" id="{166A4577-E087-4F03-8E0B-1E2AF8875604}"/>
              </a:ext>
            </a:extLst>
          </p:cNvPr>
          <p:cNvSpPr/>
          <p:nvPr/>
        </p:nvSpPr>
        <p:spPr>
          <a:xfrm>
            <a:off x="4639005" y="5683469"/>
            <a:ext cx="1186354" cy="804020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구름 7">
            <a:extLst>
              <a:ext uri="{FF2B5EF4-FFF2-40B4-BE49-F238E27FC236}">
                <a16:creationId xmlns:a16="http://schemas.microsoft.com/office/drawing/2014/main" id="{B7C353B5-8DA4-45A6-9070-5E1483DE2A8D}"/>
              </a:ext>
            </a:extLst>
          </p:cNvPr>
          <p:cNvSpPr/>
          <p:nvPr/>
        </p:nvSpPr>
        <p:spPr>
          <a:xfrm>
            <a:off x="6575119" y="6142592"/>
            <a:ext cx="620109" cy="457552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110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55</TotalTime>
  <Words>6</Words>
  <Application>Microsoft Office PowerPoint</Application>
  <PresentationFormat>와이드스크린</PresentationFormat>
  <Paragraphs>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Calibri Light</vt:lpstr>
      <vt:lpstr>휴먼엑스포</vt:lpstr>
      <vt:lpstr>맑은 고딕</vt:lpstr>
      <vt:lpstr>Calibri</vt:lpstr>
      <vt:lpstr>Arial</vt:lpstr>
      <vt:lpstr>Office Theme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김재형</dc:creator>
  <cp:lastModifiedBy>user</cp:lastModifiedBy>
  <cp:revision>6</cp:revision>
  <dcterms:created xsi:type="dcterms:W3CDTF">2021-10-09T14:33:26Z</dcterms:created>
  <dcterms:modified xsi:type="dcterms:W3CDTF">2021-10-12T00:58:19Z</dcterms:modified>
</cp:coreProperties>
</file>